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0EC534-6503-4D29-8A23-08884C34B734}" v="1" dt="2022-10-26T22:38:57.9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102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berge, Justin (RTX)" userId="5d8f7092-6a07-4b9b-98c7-350b2fdd10e8" providerId="ADAL" clId="{DF0EC534-6503-4D29-8A23-08884C34B734}"/>
    <pc:docChg chg="undo custSel modSld">
      <pc:chgData name="Laberge, Justin (RTX)" userId="5d8f7092-6a07-4b9b-98c7-350b2fdd10e8" providerId="ADAL" clId="{DF0EC534-6503-4D29-8A23-08884C34B734}" dt="2022-11-03T16:39:26.605" v="121" actId="20577"/>
      <pc:docMkLst>
        <pc:docMk/>
      </pc:docMkLst>
      <pc:sldChg chg="delSp modSp mod">
        <pc:chgData name="Laberge, Justin (RTX)" userId="5d8f7092-6a07-4b9b-98c7-350b2fdd10e8" providerId="ADAL" clId="{DF0EC534-6503-4D29-8A23-08884C34B734}" dt="2022-11-03T16:39:26.605" v="121" actId="20577"/>
        <pc:sldMkLst>
          <pc:docMk/>
          <pc:sldMk cId="2561409351" sldId="256"/>
        </pc:sldMkLst>
        <pc:spChg chg="mod">
          <ac:chgData name="Laberge, Justin (RTX)" userId="5d8f7092-6a07-4b9b-98c7-350b2fdd10e8" providerId="ADAL" clId="{DF0EC534-6503-4D29-8A23-08884C34B734}" dt="2022-10-26T22:44:11.303" v="118" actId="1076"/>
          <ac:spMkLst>
            <pc:docMk/>
            <pc:sldMk cId="2561409351" sldId="256"/>
            <ac:spMk id="6" creationId="{398999F1-1CEE-47C4-8048-636D60C3061A}"/>
          </ac:spMkLst>
        </pc:spChg>
        <pc:spChg chg="mod">
          <ac:chgData name="Laberge, Justin (RTX)" userId="5d8f7092-6a07-4b9b-98c7-350b2fdd10e8" providerId="ADAL" clId="{DF0EC534-6503-4D29-8A23-08884C34B734}" dt="2022-10-26T22:43:39.586" v="108" actId="1076"/>
          <ac:spMkLst>
            <pc:docMk/>
            <pc:sldMk cId="2561409351" sldId="256"/>
            <ac:spMk id="7" creationId="{17C37526-4C58-412C-814C-33CD3F4A6064}"/>
          </ac:spMkLst>
        </pc:spChg>
        <pc:spChg chg="mod">
          <ac:chgData name="Laberge, Justin (RTX)" userId="5d8f7092-6a07-4b9b-98c7-350b2fdd10e8" providerId="ADAL" clId="{DF0EC534-6503-4D29-8A23-08884C34B734}" dt="2022-11-03T16:39:26.605" v="121" actId="20577"/>
          <ac:spMkLst>
            <pc:docMk/>
            <pc:sldMk cId="2561409351" sldId="256"/>
            <ac:spMk id="8" creationId="{4FAB8E16-FFDE-48CA-B63E-368FCDB0AF08}"/>
          </ac:spMkLst>
        </pc:spChg>
        <pc:spChg chg="mod">
          <ac:chgData name="Laberge, Justin (RTX)" userId="5d8f7092-6a07-4b9b-98c7-350b2fdd10e8" providerId="ADAL" clId="{DF0EC534-6503-4D29-8A23-08884C34B734}" dt="2022-10-26T22:42:46.981" v="61" actId="1076"/>
          <ac:spMkLst>
            <pc:docMk/>
            <pc:sldMk cId="2561409351" sldId="256"/>
            <ac:spMk id="9" creationId="{E0A25A5B-BACB-479D-9AE6-A158B8E746FD}"/>
          </ac:spMkLst>
        </pc:spChg>
        <pc:spChg chg="del">
          <ac:chgData name="Laberge, Justin (RTX)" userId="5d8f7092-6a07-4b9b-98c7-350b2fdd10e8" providerId="ADAL" clId="{DF0EC534-6503-4D29-8A23-08884C34B734}" dt="2022-10-26T22:39:00.863" v="2" actId="478"/>
          <ac:spMkLst>
            <pc:docMk/>
            <pc:sldMk cId="2561409351" sldId="256"/>
            <ac:spMk id="10" creationId="{6C0BEFD3-1686-493B-8F98-F4E01C9A52EF}"/>
          </ac:spMkLst>
        </pc:spChg>
        <pc:spChg chg="mod">
          <ac:chgData name="Laberge, Justin (RTX)" userId="5d8f7092-6a07-4b9b-98c7-350b2fdd10e8" providerId="ADAL" clId="{DF0EC534-6503-4D29-8A23-08884C34B734}" dt="2022-10-26T22:42:01.486" v="48" actId="1076"/>
          <ac:spMkLst>
            <pc:docMk/>
            <pc:sldMk cId="2561409351" sldId="256"/>
            <ac:spMk id="12" creationId="{DE7617AB-5E63-4016-9B5C-9C548E33C130}"/>
          </ac:spMkLst>
        </pc:spChg>
        <pc:spChg chg="mod">
          <ac:chgData name="Laberge, Justin (RTX)" userId="5d8f7092-6a07-4b9b-98c7-350b2fdd10e8" providerId="ADAL" clId="{DF0EC534-6503-4D29-8A23-08884C34B734}" dt="2022-10-26T22:42:17.552" v="56" actId="1076"/>
          <ac:spMkLst>
            <pc:docMk/>
            <pc:sldMk cId="2561409351" sldId="256"/>
            <ac:spMk id="13" creationId="{39501640-31ED-41D4-8A91-00BDE1E61B85}"/>
          </ac:spMkLst>
        </pc:spChg>
        <pc:spChg chg="del">
          <ac:chgData name="Laberge, Justin (RTX)" userId="5d8f7092-6a07-4b9b-98c7-350b2fdd10e8" providerId="ADAL" clId="{DF0EC534-6503-4D29-8A23-08884C34B734}" dt="2022-10-26T22:39:55.877" v="14" actId="478"/>
          <ac:spMkLst>
            <pc:docMk/>
            <pc:sldMk cId="2561409351" sldId="256"/>
            <ac:spMk id="14" creationId="{7C7F06A1-7B1B-4D81-9783-496E6CE7B40A}"/>
          </ac:spMkLst>
        </pc:spChg>
        <pc:spChg chg="del">
          <ac:chgData name="Laberge, Justin (RTX)" userId="5d8f7092-6a07-4b9b-98c7-350b2fdd10e8" providerId="ADAL" clId="{DF0EC534-6503-4D29-8A23-08884C34B734}" dt="2022-10-26T22:38:42.217" v="0" actId="478"/>
          <ac:spMkLst>
            <pc:docMk/>
            <pc:sldMk cId="2561409351" sldId="256"/>
            <ac:spMk id="15" creationId="{4D416B01-E4C9-4382-BEE9-4FBC00DABA13}"/>
          </ac:spMkLst>
        </pc:spChg>
        <pc:spChg chg="mod">
          <ac:chgData name="Laberge, Justin (RTX)" userId="5d8f7092-6a07-4b9b-98c7-350b2fdd10e8" providerId="ADAL" clId="{DF0EC534-6503-4D29-8A23-08884C34B734}" dt="2022-10-26T22:42:34.338" v="59" actId="1076"/>
          <ac:spMkLst>
            <pc:docMk/>
            <pc:sldMk cId="2561409351" sldId="256"/>
            <ac:spMk id="17" creationId="{57E3AF48-CFDF-4954-8DB7-E7600E30FD42}"/>
          </ac:spMkLst>
        </pc:spChg>
        <pc:spChg chg="mod">
          <ac:chgData name="Laberge, Justin (RTX)" userId="5d8f7092-6a07-4b9b-98c7-350b2fdd10e8" providerId="ADAL" clId="{DF0EC534-6503-4D29-8A23-08884C34B734}" dt="2022-10-26T22:42:34.338" v="59" actId="1076"/>
          <ac:spMkLst>
            <pc:docMk/>
            <pc:sldMk cId="2561409351" sldId="256"/>
            <ac:spMk id="19" creationId="{4B97AC0D-76E0-4828-8579-838EC309ED14}"/>
          </ac:spMkLst>
        </pc:spChg>
        <pc:spChg chg="del">
          <ac:chgData name="Laberge, Justin (RTX)" userId="5d8f7092-6a07-4b9b-98c7-350b2fdd10e8" providerId="ADAL" clId="{DF0EC534-6503-4D29-8A23-08884C34B734}" dt="2022-10-26T22:38:42.217" v="0" actId="478"/>
          <ac:spMkLst>
            <pc:docMk/>
            <pc:sldMk cId="2561409351" sldId="256"/>
            <ac:spMk id="20" creationId="{45A6F4A5-2398-4E03-BEDB-65392339E8C7}"/>
          </ac:spMkLst>
        </pc:spChg>
        <pc:spChg chg="mod">
          <ac:chgData name="Laberge, Justin (RTX)" userId="5d8f7092-6a07-4b9b-98c7-350b2fdd10e8" providerId="ADAL" clId="{DF0EC534-6503-4D29-8A23-08884C34B734}" dt="2022-10-26T22:42:34.338" v="59" actId="1076"/>
          <ac:spMkLst>
            <pc:docMk/>
            <pc:sldMk cId="2561409351" sldId="256"/>
            <ac:spMk id="21" creationId="{C37CF589-7B9D-49BA-AB10-693E3F656A0F}"/>
          </ac:spMkLst>
        </pc:spChg>
        <pc:spChg chg="mod">
          <ac:chgData name="Laberge, Justin (RTX)" userId="5d8f7092-6a07-4b9b-98c7-350b2fdd10e8" providerId="ADAL" clId="{DF0EC534-6503-4D29-8A23-08884C34B734}" dt="2022-10-26T22:42:40.682" v="60" actId="1076"/>
          <ac:spMkLst>
            <pc:docMk/>
            <pc:sldMk cId="2561409351" sldId="256"/>
            <ac:spMk id="22" creationId="{8479A706-BDA7-4ED8-812B-287B59F72789}"/>
          </ac:spMkLst>
        </pc:spChg>
        <pc:picChg chg="mod">
          <ac:chgData name="Laberge, Justin (RTX)" userId="5d8f7092-6a07-4b9b-98c7-350b2fdd10e8" providerId="ADAL" clId="{DF0EC534-6503-4D29-8A23-08884C34B734}" dt="2022-10-26T22:42:24.145" v="58" actId="14100"/>
          <ac:picMkLst>
            <pc:docMk/>
            <pc:sldMk cId="2561409351" sldId="256"/>
            <ac:picMk id="4" creationId="{47D79B3D-B659-4F4B-8B9C-5DD7086D3575}"/>
          </ac:picMkLst>
        </pc:picChg>
        <pc:picChg chg="mod modCrop">
          <ac:chgData name="Laberge, Justin (RTX)" userId="5d8f7092-6a07-4b9b-98c7-350b2fdd10e8" providerId="ADAL" clId="{DF0EC534-6503-4D29-8A23-08884C34B734}" dt="2022-10-26T22:43:50.207" v="110" actId="14100"/>
          <ac:picMkLst>
            <pc:docMk/>
            <pc:sldMk cId="2561409351" sldId="256"/>
            <ac:picMk id="5" creationId="{55822943-1F72-407B-9E73-B4C6B02CE6CA}"/>
          </ac:picMkLst>
        </pc:picChg>
        <pc:picChg chg="mod">
          <ac:chgData name="Laberge, Justin (RTX)" userId="5d8f7092-6a07-4b9b-98c7-350b2fdd10e8" providerId="ADAL" clId="{DF0EC534-6503-4D29-8A23-08884C34B734}" dt="2022-10-26T22:41:55.142" v="47" actId="1076"/>
          <ac:picMkLst>
            <pc:docMk/>
            <pc:sldMk cId="2561409351" sldId="256"/>
            <ac:picMk id="11" creationId="{F1212B11-4EB5-4BF9-B0F5-86CB5396385E}"/>
          </ac:picMkLst>
        </pc:picChg>
        <pc:picChg chg="mod">
          <ac:chgData name="Laberge, Justin (RTX)" userId="5d8f7092-6a07-4b9b-98c7-350b2fdd10e8" providerId="ADAL" clId="{DF0EC534-6503-4D29-8A23-08884C34B734}" dt="2022-10-26T22:42:34.338" v="59" actId="1076"/>
          <ac:picMkLst>
            <pc:docMk/>
            <pc:sldMk cId="2561409351" sldId="256"/>
            <ac:picMk id="16" creationId="{00B86282-5CEA-4D23-9B1C-ADFD6BC64077}"/>
          </ac:picMkLst>
        </pc:picChg>
        <pc:picChg chg="mod">
          <ac:chgData name="Laberge, Justin (RTX)" userId="5d8f7092-6a07-4b9b-98c7-350b2fdd10e8" providerId="ADAL" clId="{DF0EC534-6503-4D29-8A23-08884C34B734}" dt="2022-10-26T22:42:34.338" v="59" actId="1076"/>
          <ac:picMkLst>
            <pc:docMk/>
            <pc:sldMk cId="2561409351" sldId="256"/>
            <ac:picMk id="18" creationId="{55A726E1-3CC7-4103-9DFC-32DCFEC7FEB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35F3A-111A-49A5-B850-980F95FA7B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6A7349-52FD-4C12-BE0F-72BC640DEF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DA564-8CEC-4961-BE7C-417793849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C583-C352-44DE-9494-5DE9F6045411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47CF9-468B-44C3-B7C1-D209DDE53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272E8-D2C0-4DCE-A4DE-A9FFB36CF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2EED4-3C2E-4056-9AD3-ED227CB67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049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5793D-AF55-4A64-A12D-4F5BA8FAD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9CF3ED-FCE0-4584-92BF-5656ABDC49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C797A5-46C7-4EB6-AFBC-DA2E8D106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C583-C352-44DE-9494-5DE9F6045411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06A06-CAA4-4F87-9476-650A204CE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10F488-3241-4D85-9F27-01FB156C6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2EED4-3C2E-4056-9AD3-ED227CB67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22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DFD37F-F47B-4D27-ABD4-2CDF1B572B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B889AB-BD90-4982-93E3-460C724939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2C18C6-69ED-45C2-B481-2D04BC1E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C583-C352-44DE-9494-5DE9F6045411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92404-808C-461E-BCD1-A98EED87A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0AC9A8-CF84-41C5-AFD8-02173E56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2EED4-3C2E-4056-9AD3-ED227CB67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95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A8578-A05D-4335-AA0E-58C1649D2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F602B-E8F6-4332-B844-00BC46711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D8ED8-BDF7-4C87-BCF3-BD1DED4E9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C583-C352-44DE-9494-5DE9F6045411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384F0-D935-4733-9D34-5ED33320F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C9EB0C-053E-4B25-8537-997E480A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2EED4-3C2E-4056-9AD3-ED227CB67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892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B2D3B-7FF3-4ED4-AA2D-57BFB3F89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5DBBD6-E130-4E5C-9236-E283CB1D22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3EB44E-5030-42E4-B2CD-A5006187C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C583-C352-44DE-9494-5DE9F6045411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20BFD3-DABB-42BC-9379-588758A72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B1B0F-471A-4C8E-9208-7D90FD77A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2EED4-3C2E-4056-9AD3-ED227CB67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718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67ED1-4655-4CD3-BE77-B87216795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0B62B-50C8-4442-A7F8-1F0A21846E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3201D9-4A76-4223-8B4A-445DD0985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C50250-3F19-484A-9BE1-0BAE17954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C583-C352-44DE-9494-5DE9F6045411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51BB17-978E-4C6E-97D2-E5F35953F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1085A-9BBA-4B22-9670-6B5035486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2EED4-3C2E-4056-9AD3-ED227CB67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04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12D7F-5ABF-4B7B-BCA3-CDDB380D7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2A7889-F6D7-4C43-9EDC-A0902AE943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96BA0-A3D7-4F1A-844E-1E75B45D4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ACE7D2-81ED-424C-B0C4-03C3D16AF0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605FD4-69B8-4F5A-8761-1333E037E7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D5FF69-04C9-4429-A004-0111467EB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C583-C352-44DE-9494-5DE9F6045411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EF7D88-9347-40E5-BBAB-6072EF2F9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8C7905-4B49-4A0C-AEFD-796B6607C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2EED4-3C2E-4056-9AD3-ED227CB67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64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7C998-3DA5-4CCB-BD98-167AC2E97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1D681A-C03A-4407-815C-C8679DF47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C583-C352-44DE-9494-5DE9F6045411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C1E39C-F95E-4EA0-89E5-95210C4F5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6BFCD0-8AF0-42FE-8E75-C7075A9B7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2EED4-3C2E-4056-9AD3-ED227CB67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184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9969E2-3B40-4681-8F0D-E0069815A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C583-C352-44DE-9494-5DE9F6045411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809930-2D17-4BDA-9FB3-51CC974A3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71B4C8-095D-44A9-92CD-ADB183630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2EED4-3C2E-4056-9AD3-ED227CB67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649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48D4F-84FA-4184-9BD4-62A2CC1A4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1E970-C840-43B3-9F01-B8ACAF732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072039-B09B-4601-9148-1BFE556F2E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3AC867-94EA-4095-BB1F-9AABA113B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C583-C352-44DE-9494-5DE9F6045411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3FA7BD-82FC-4189-9A1A-A5EE49C9E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122BEC-0CD9-4D76-904A-B9C41DE42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2EED4-3C2E-4056-9AD3-ED227CB67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31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6A44A-376C-44FB-9D2F-5F072774B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427636-CD6B-42BB-AB36-755016DF8B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AA6B12-1CCB-495C-94C5-BDA9B76F36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3E6323-7C0C-439C-99ED-AC02B7259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1C583-C352-44DE-9494-5DE9F6045411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5ED518-3103-4EFF-A2AB-E68E08A7E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88C080-A7C2-424B-922F-200555A6F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2EED4-3C2E-4056-9AD3-ED227CB67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28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BBA285-DDEA-4B8F-8A12-3EF1B030F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7B306-C684-45DF-8111-4EF490A84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AC487-9C03-4018-9F54-0A5F9D6F6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1C583-C352-44DE-9494-5DE9F6045411}" type="datetimeFigureOut">
              <a:rPr lang="en-US" smtClean="0"/>
              <a:t>11/3/2022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CC2A61-189B-4DD4-8E88-BB594AA629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A24DF7-A0AD-4A3E-A6CD-5FAFB4C626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2EED4-3C2E-4056-9AD3-ED227CB67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89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D79B3D-B659-4F4B-8B9C-5DD7086D3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38787" y="3308788"/>
            <a:ext cx="3341036" cy="276666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5822943-1F72-407B-9E73-B4C6B02CE6C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48615"/>
          <a:stretch/>
        </p:blipFill>
        <p:spPr>
          <a:xfrm>
            <a:off x="447878" y="5268666"/>
            <a:ext cx="6384051" cy="551689"/>
          </a:xfrm>
          <a:prstGeom prst="rect">
            <a:avLst/>
          </a:prstGeom>
          <a:ln w="6350">
            <a:solidFill>
              <a:schemeClr val="tx1"/>
            </a:solidFill>
          </a:ln>
        </p:spPr>
      </p:pic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398999F1-1CEE-47C4-8048-636D60C3061A}"/>
              </a:ext>
            </a:extLst>
          </p:cNvPr>
          <p:cNvSpPr txBox="1">
            <a:spLocks/>
          </p:cNvSpPr>
          <p:nvPr/>
        </p:nvSpPr>
        <p:spPr>
          <a:xfrm>
            <a:off x="372884" y="6405769"/>
            <a:ext cx="5403032" cy="2259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/>
              <a:t>Cash U-Pb Geochronology | September 2022</a:t>
            </a:r>
            <a:endParaRPr lang="en-US" dirty="0"/>
          </a:p>
        </p:txBody>
      </p:sp>
      <p:sp>
        <p:nvSpPr>
          <p:cNvPr id="7" name="Title 3">
            <a:extLst>
              <a:ext uri="{FF2B5EF4-FFF2-40B4-BE49-F238E27FC236}">
                <a16:creationId xmlns:a16="http://schemas.microsoft.com/office/drawing/2014/main" id="{17C37526-4C58-412C-814C-33CD3F4A6064}"/>
              </a:ext>
            </a:extLst>
          </p:cNvPr>
          <p:cNvSpPr txBox="1">
            <a:spLocks/>
          </p:cNvSpPr>
          <p:nvPr/>
        </p:nvSpPr>
        <p:spPr>
          <a:xfrm>
            <a:off x="237612" y="339261"/>
            <a:ext cx="6715800" cy="99853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dirty="0"/>
              <a:t>Cash Porphyry – U-Pb LA-ICPMS</a:t>
            </a:r>
            <a:br>
              <a:rPr lang="en-AU" dirty="0"/>
            </a:br>
            <a:endParaRPr lang="en-US" sz="2800" dirty="0"/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FAB8E16-FFDE-48CA-B63E-368FCDB0AF08}"/>
              </a:ext>
            </a:extLst>
          </p:cNvPr>
          <p:cNvSpPr txBox="1">
            <a:spLocks/>
          </p:cNvSpPr>
          <p:nvPr/>
        </p:nvSpPr>
        <p:spPr>
          <a:xfrm>
            <a:off x="328608" y="1419708"/>
            <a:ext cx="5630895" cy="182974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AU" sz="1600" dirty="0"/>
              <a:t>2 diamond core samples from the </a:t>
            </a:r>
            <a:r>
              <a:rPr lang="en-AU" sz="1600" b="1" dirty="0"/>
              <a:t>Cash</a:t>
            </a:r>
            <a:r>
              <a:rPr lang="en-AU" sz="1600" dirty="0"/>
              <a:t> prospect were submitted for U-Pb zircon geochronology and fertility assessment: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AU" sz="1600" dirty="0"/>
              <a:t>Both returned marginally older dates compared to the ca. 75-74 Ma porphyry lithologies at Casino.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AU" sz="1600" dirty="0"/>
              <a:t>Sample </a:t>
            </a:r>
            <a:r>
              <a:rPr lang="en-AU" sz="1600" b="1" dirty="0"/>
              <a:t>40265837</a:t>
            </a:r>
            <a:r>
              <a:rPr lang="en-AU" sz="1600" dirty="0"/>
              <a:t> (</a:t>
            </a:r>
            <a:r>
              <a:rPr lang="en-AU" sz="1600" dirty="0" err="1"/>
              <a:t>Kfs</a:t>
            </a:r>
            <a:r>
              <a:rPr lang="en-AU" sz="1600" dirty="0"/>
              <a:t>-</a:t>
            </a:r>
            <a:r>
              <a:rPr lang="en-AU" sz="1600" dirty="0" err="1"/>
              <a:t>Qz</a:t>
            </a:r>
            <a:r>
              <a:rPr lang="en-AU" sz="1600" dirty="0"/>
              <a:t>-porphyry)</a:t>
            </a:r>
            <a:r>
              <a:rPr lang="en-AU" sz="1600" b="1" dirty="0"/>
              <a:t> </a:t>
            </a:r>
            <a:r>
              <a:rPr lang="en-AU" sz="1600" dirty="0"/>
              <a:t>yielded a robust intercept age of </a:t>
            </a:r>
            <a:r>
              <a:rPr lang="en-AU" sz="1600" b="1" dirty="0"/>
              <a:t>76.89 ± 0.88 Ma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AU" sz="1600" dirty="0"/>
              <a:t>Sample </a:t>
            </a:r>
            <a:r>
              <a:rPr lang="en-AU" sz="1600" b="1" dirty="0"/>
              <a:t>40265838</a:t>
            </a:r>
            <a:r>
              <a:rPr lang="en-AU" sz="1600" dirty="0"/>
              <a:t> (</a:t>
            </a:r>
            <a:r>
              <a:rPr lang="en-AU" sz="1600" dirty="0" err="1"/>
              <a:t>Fsp</a:t>
            </a:r>
            <a:r>
              <a:rPr lang="en-AU" sz="1600" dirty="0"/>
              <a:t>-porphyry)</a:t>
            </a:r>
            <a:r>
              <a:rPr lang="en-AU" sz="1600" b="1" dirty="0"/>
              <a:t> </a:t>
            </a:r>
            <a:r>
              <a:rPr lang="en-AU" sz="1600" dirty="0"/>
              <a:t>yielded a robust intercept age of </a:t>
            </a:r>
            <a:r>
              <a:rPr lang="en-AU" sz="1600" b="1" dirty="0"/>
              <a:t>76.28 ± </a:t>
            </a:r>
            <a:r>
              <a:rPr lang="en-AU" sz="1600" b="1"/>
              <a:t>0.67 Ma</a:t>
            </a:r>
            <a:endParaRPr lang="en-AU" sz="1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A25A5B-BACB-479D-9AE6-A158B8E746FD}"/>
              </a:ext>
            </a:extLst>
          </p:cNvPr>
          <p:cNvSpPr txBox="1"/>
          <p:nvPr/>
        </p:nvSpPr>
        <p:spPr>
          <a:xfrm>
            <a:off x="7453991" y="6101852"/>
            <a:ext cx="4738009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AU" sz="800" i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 Concordia plots showing U-Pb isotope ratios for analysed zircons. </a:t>
            </a:r>
            <a:r>
              <a:rPr lang="en-AU" sz="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</a:t>
            </a:r>
            <a:r>
              <a:rPr lang="en-AU" sz="800" i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passed QC, black – failed QC, </a:t>
            </a:r>
            <a:r>
              <a:rPr lang="en-AU" sz="800" i="1" dirty="0">
                <a:solidFill>
                  <a:srgbClr val="0384D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blue</a:t>
            </a:r>
            <a:r>
              <a:rPr lang="en-AU" sz="800" i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inheritance/outliers. To the right of each Concordia plot – a normal score plot for a respective sample, showing individual zircon analyses coloured by their RF classification, Y-axis shows age. 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1212B11-4EB5-4BF9-B0F5-86CB539638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7018" y="515724"/>
            <a:ext cx="3456775" cy="276666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DE7617AB-5E63-4016-9B5C-9C548E33C130}"/>
              </a:ext>
            </a:extLst>
          </p:cNvPr>
          <p:cNvSpPr txBox="1"/>
          <p:nvPr/>
        </p:nvSpPr>
        <p:spPr>
          <a:xfrm>
            <a:off x="7714230" y="607698"/>
            <a:ext cx="1302922" cy="2308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l"/>
            <a:r>
              <a:rPr lang="en-AU" sz="9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40265837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501640-31ED-41D4-8A91-00BDE1E61B85}"/>
              </a:ext>
            </a:extLst>
          </p:cNvPr>
          <p:cNvSpPr txBox="1"/>
          <p:nvPr/>
        </p:nvSpPr>
        <p:spPr>
          <a:xfrm>
            <a:off x="7714230" y="3377451"/>
            <a:ext cx="1302922" cy="2308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l"/>
            <a:r>
              <a:rPr lang="en-AU" sz="9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40265838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0B86282-5CEA-4D23-9B1C-ADFD6BC6407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60603" y="3311126"/>
            <a:ext cx="1244994" cy="2698004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57E3AF48-CFDF-4954-8DB7-E7600E30FD42}"/>
              </a:ext>
            </a:extLst>
          </p:cNvPr>
          <p:cNvSpPr txBox="1"/>
          <p:nvPr/>
        </p:nvSpPr>
        <p:spPr>
          <a:xfrm rot="16200000">
            <a:off x="10074960" y="1806526"/>
            <a:ext cx="1302922" cy="2308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AU" sz="9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Age, Ma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55A726E1-3CC7-4103-9DFC-32DCFEC7FEB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78678" y="590734"/>
            <a:ext cx="1222699" cy="260762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4B97AC0D-76E0-4828-8579-838EC309ED14}"/>
              </a:ext>
            </a:extLst>
          </p:cNvPr>
          <p:cNvSpPr txBox="1"/>
          <p:nvPr/>
        </p:nvSpPr>
        <p:spPr>
          <a:xfrm rot="16200000">
            <a:off x="10025441" y="4602136"/>
            <a:ext cx="1302922" cy="2308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en-AU" sz="900" b="1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Age, Ma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7CF589-7B9D-49BA-AB10-693E3F656A0F}"/>
              </a:ext>
            </a:extLst>
          </p:cNvPr>
          <p:cNvSpPr txBox="1"/>
          <p:nvPr/>
        </p:nvSpPr>
        <p:spPr>
          <a:xfrm>
            <a:off x="11026734" y="621534"/>
            <a:ext cx="845625" cy="2308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l"/>
            <a:r>
              <a:rPr lang="en-AU" sz="9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40265837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479A706-BDA7-4ED8-812B-287B59F72789}"/>
              </a:ext>
            </a:extLst>
          </p:cNvPr>
          <p:cNvSpPr txBox="1"/>
          <p:nvPr/>
        </p:nvSpPr>
        <p:spPr>
          <a:xfrm>
            <a:off x="11055266" y="3377451"/>
            <a:ext cx="871324" cy="2308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l"/>
            <a:r>
              <a:rPr lang="en-AU" sz="900" dirty="0">
                <a:solidFill>
                  <a:srgbClr val="4D4D4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40265838</a:t>
            </a:r>
          </a:p>
        </p:txBody>
      </p:sp>
    </p:spTree>
    <p:extLst>
      <p:ext uri="{BB962C8B-B14F-4D97-AF65-F5344CB8AC3E}">
        <p14:creationId xmlns:p14="http://schemas.microsoft.com/office/powerpoint/2010/main" val="2561409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Laberge, Justin (RTX)</dc:creator>
  <cp:lastModifiedBy>Laberge, Justin (RTX)</cp:lastModifiedBy>
  <cp:revision>1</cp:revision>
  <dcterms:created xsi:type="dcterms:W3CDTF">2022-10-26T22:37:57Z</dcterms:created>
  <dcterms:modified xsi:type="dcterms:W3CDTF">2022-11-03T16:39:34Z</dcterms:modified>
</cp:coreProperties>
</file>