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CA6DC-29D6-4E9E-A96A-DA50F509F285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F13D5-5E56-430C-A248-8324F40A08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63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72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897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8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67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29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59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55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927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03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42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68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83261-81A2-4CC0-BF5E-3980987CB826}" type="datetimeFigureOut">
              <a:rPr lang="en-CA" smtClean="0"/>
              <a:t>2026-02-19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7E3B-206C-43B6-9564-4FCC6E998DA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440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40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Yukon Geological Survey</a:t>
            </a:r>
            <a:endParaRPr lang="en-C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5147874"/>
            <a:ext cx="2315803" cy="83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93" y="-1063081"/>
            <a:ext cx="6195281" cy="337924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0" y="6316133"/>
            <a:ext cx="12192000" cy="2008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9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0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65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1469"/>
            <a:ext cx="12196433" cy="75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316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13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71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4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467"/>
            <a:ext cx="12192000" cy="860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0"/>
            <a:ext cx="12291753" cy="819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52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9" y="-733736"/>
            <a:ext cx="12341629" cy="82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3766"/>
            <a:ext cx="12192000" cy="99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352"/>
            <a:ext cx="12192000" cy="82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1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9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742"/>
            <a:ext cx="12192000" cy="920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008"/>
            <a:ext cx="12192000" cy="81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3</Words>
  <Application>Microsoft Office PowerPoint</Application>
  <PresentationFormat>Widescreen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Yukon Geological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Title Title Title Title Title Title Title Title Title Title Title</dc:title>
  <dc:creator>Bailey.Staffen</dc:creator>
  <cp:lastModifiedBy>Amy.Stuart</cp:lastModifiedBy>
  <cp:revision>44</cp:revision>
  <dcterms:created xsi:type="dcterms:W3CDTF">2020-10-21T16:14:14Z</dcterms:created>
  <dcterms:modified xsi:type="dcterms:W3CDTF">2026-02-19T21:37:07Z</dcterms:modified>
</cp:coreProperties>
</file>